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4" r:id="rId2"/>
    <p:sldId id="281" r:id="rId3"/>
    <p:sldId id="282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3" r:id="rId14"/>
    <p:sldId id="295" r:id="rId15"/>
    <p:sldId id="297" r:id="rId16"/>
    <p:sldId id="299" r:id="rId17"/>
    <p:sldId id="300" r:id="rId18"/>
    <p:sldId id="302" r:id="rId19"/>
    <p:sldId id="301" r:id="rId20"/>
    <p:sldId id="304" r:id="rId21"/>
    <p:sldId id="305" r:id="rId22"/>
    <p:sldId id="306" r:id="rId23"/>
    <p:sldId id="298" r:id="rId24"/>
    <p:sldId id="296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C77"/>
    <a:srgbClr val="FFB6C1"/>
    <a:srgbClr val="2E31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>
        <p:scale>
          <a:sx n="400" d="100"/>
          <a:sy n="400" d="100"/>
        </p:scale>
        <p:origin x="-16854" y="-1268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31E36-8CFD-4482-8775-71F070ACAF95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2C957-25F8-4515-B5A7-01A2B734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023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31E36-8CFD-4482-8775-71F070ACAF95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2C957-25F8-4515-B5A7-01A2B734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375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31E36-8CFD-4482-8775-71F070ACAF95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2C957-25F8-4515-B5A7-01A2B734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3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31E36-8CFD-4482-8775-71F070ACAF95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2C957-25F8-4515-B5A7-01A2B734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333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31E36-8CFD-4482-8775-71F070ACAF95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2C957-25F8-4515-B5A7-01A2B734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68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31E36-8CFD-4482-8775-71F070ACAF95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2C957-25F8-4515-B5A7-01A2B734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199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31E36-8CFD-4482-8775-71F070ACAF95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2C957-25F8-4515-B5A7-01A2B734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137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31E36-8CFD-4482-8775-71F070ACAF95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2C957-25F8-4515-B5A7-01A2B734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327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31E36-8CFD-4482-8775-71F070ACAF95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2C957-25F8-4515-B5A7-01A2B734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925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31E36-8CFD-4482-8775-71F070ACAF95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2C957-25F8-4515-B5A7-01A2B734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809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31E36-8CFD-4482-8775-71F070ACAF95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2C957-25F8-4515-B5A7-01A2B734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318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31E36-8CFD-4482-8775-71F070ACAF95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2C957-25F8-4515-B5A7-01A2B734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543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            </a:t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endParaRPr lang="ko-KR" altLang="en-US" dirty="0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30672"/>
            <a:ext cx="5181600" cy="1773464"/>
          </a:xfrm>
          <a:ln>
            <a:solidFill>
              <a:srgbClr val="FEFC77"/>
            </a:solidFill>
          </a:ln>
        </p:spPr>
      </p:pic>
      <p:pic>
        <p:nvPicPr>
          <p:cNvPr id="3" name="내용 개체 틀 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786" y="2169455"/>
            <a:ext cx="4858428" cy="2495898"/>
          </a:xfrm>
          <a:ln>
            <a:solidFill>
              <a:srgbClr val="FEFC77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2915281" cy="2169455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396607" y="1690688"/>
            <a:ext cx="3216926" cy="0"/>
          </a:xfrm>
          <a:prstGeom prst="line">
            <a:avLst/>
          </a:prstGeom>
          <a:ln w="28575"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96607" y="1788003"/>
            <a:ext cx="3503364" cy="0"/>
          </a:xfrm>
          <a:prstGeom prst="line">
            <a:avLst/>
          </a:prstGeom>
          <a:ln w="57150">
            <a:solidFill>
              <a:srgbClr val="FFB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flipV="1">
            <a:off x="6019800" y="2169455"/>
            <a:ext cx="313986" cy="361217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6019800" y="4304136"/>
            <a:ext cx="313986" cy="361217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51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            </a:t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2915281" cy="2169455"/>
          </a:xfrm>
          <a:prstGeom prst="rect">
            <a:avLst/>
          </a:prstGeom>
        </p:spPr>
      </p:pic>
      <p:pic>
        <p:nvPicPr>
          <p:cNvPr id="5" name="내용 개체 틀 1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96974"/>
            <a:ext cx="5181600" cy="1808639"/>
          </a:xfrm>
          <a:ln>
            <a:solidFill>
              <a:srgbClr val="FEFC77"/>
            </a:solidFill>
          </a:ln>
        </p:spPr>
      </p:pic>
      <p:pic>
        <p:nvPicPr>
          <p:cNvPr id="6" name="내용 개체 틀 2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407" y="2163393"/>
            <a:ext cx="2839605" cy="4351338"/>
          </a:xfrm>
          <a:ln>
            <a:solidFill>
              <a:srgbClr val="FEFC77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02" y="2163393"/>
            <a:ext cx="2172003" cy="1867161"/>
          </a:xfrm>
          <a:prstGeom prst="rect">
            <a:avLst/>
          </a:prstGeom>
          <a:ln>
            <a:solidFill>
              <a:srgbClr val="FEFC77"/>
            </a:solidFill>
          </a:ln>
        </p:spPr>
      </p:pic>
      <p:cxnSp>
        <p:nvCxnSpPr>
          <p:cNvPr id="9" name="직선 연결선 8"/>
          <p:cNvCxnSpPr/>
          <p:nvPr/>
        </p:nvCxnSpPr>
        <p:spPr>
          <a:xfrm>
            <a:off x="396607" y="1690688"/>
            <a:ext cx="3216926" cy="0"/>
          </a:xfrm>
          <a:prstGeom prst="line">
            <a:avLst/>
          </a:prstGeom>
          <a:ln w="28575"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96607" y="1788003"/>
            <a:ext cx="3503364" cy="0"/>
          </a:xfrm>
          <a:prstGeom prst="line">
            <a:avLst/>
          </a:prstGeom>
          <a:ln w="57150">
            <a:solidFill>
              <a:srgbClr val="FFB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 flipV="1">
            <a:off x="6019800" y="2163393"/>
            <a:ext cx="297302" cy="933581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>
            <a:off x="6019800" y="4030554"/>
            <a:ext cx="297302" cy="875059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8489105" y="2157043"/>
            <a:ext cx="297302" cy="0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8489105" y="4030554"/>
            <a:ext cx="297302" cy="2484177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73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            </a:t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2915281" cy="2169455"/>
          </a:xfrm>
          <a:prstGeom prst="rect">
            <a:avLst/>
          </a:prstGeom>
        </p:spPr>
      </p:pic>
      <p:pic>
        <p:nvPicPr>
          <p:cNvPr id="5" name="내용 개체 틀 1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94800"/>
            <a:ext cx="5181600" cy="4212988"/>
          </a:xfrm>
          <a:ln>
            <a:solidFill>
              <a:srgbClr val="FEFC77"/>
            </a:solidFill>
          </a:ln>
        </p:spPr>
      </p:pic>
      <p:pic>
        <p:nvPicPr>
          <p:cNvPr id="6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94800"/>
            <a:ext cx="5181600" cy="1599089"/>
          </a:xfrm>
          <a:ln>
            <a:solidFill>
              <a:srgbClr val="FEFC77"/>
            </a:solidFill>
          </a:ln>
        </p:spPr>
      </p:pic>
      <p:cxnSp>
        <p:nvCxnSpPr>
          <p:cNvPr id="8" name="직선 연결선 7"/>
          <p:cNvCxnSpPr/>
          <p:nvPr/>
        </p:nvCxnSpPr>
        <p:spPr>
          <a:xfrm>
            <a:off x="396607" y="1690688"/>
            <a:ext cx="3216926" cy="0"/>
          </a:xfrm>
          <a:prstGeom prst="line">
            <a:avLst/>
          </a:prstGeom>
          <a:ln w="28575"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96607" y="1788003"/>
            <a:ext cx="3503364" cy="0"/>
          </a:xfrm>
          <a:prstGeom prst="line">
            <a:avLst/>
          </a:prstGeom>
          <a:ln w="57150">
            <a:solidFill>
              <a:srgbClr val="FFB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69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            </a:t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2915281" cy="2169455"/>
          </a:xfrm>
          <a:prstGeom prst="rect">
            <a:avLst/>
          </a:prstGeom>
        </p:spPr>
      </p:pic>
      <p:pic>
        <p:nvPicPr>
          <p:cNvPr id="5" name="내용 개체 틀 1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975" y="2926972"/>
            <a:ext cx="5181600" cy="1074322"/>
          </a:xfrm>
          <a:ln>
            <a:solidFill>
              <a:srgbClr val="FEFC77"/>
            </a:solidFill>
          </a:ln>
        </p:spPr>
      </p:pic>
      <p:pic>
        <p:nvPicPr>
          <p:cNvPr id="6" name="내용 개체 틀 2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062" y="2362051"/>
            <a:ext cx="2276793" cy="2133898"/>
          </a:xfrm>
          <a:ln>
            <a:solidFill>
              <a:srgbClr val="FEFC77"/>
            </a:solidFill>
          </a:ln>
        </p:spPr>
      </p:pic>
      <p:cxnSp>
        <p:nvCxnSpPr>
          <p:cNvPr id="9" name="직선 연결선 8"/>
          <p:cNvCxnSpPr/>
          <p:nvPr/>
        </p:nvCxnSpPr>
        <p:spPr>
          <a:xfrm>
            <a:off x="396607" y="1690688"/>
            <a:ext cx="3216926" cy="0"/>
          </a:xfrm>
          <a:prstGeom prst="line">
            <a:avLst/>
          </a:prstGeom>
          <a:ln w="28575"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96607" y="1788003"/>
            <a:ext cx="3503364" cy="0"/>
          </a:xfrm>
          <a:prstGeom prst="line">
            <a:avLst/>
          </a:prstGeom>
          <a:ln w="57150">
            <a:solidFill>
              <a:srgbClr val="FFB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 flipV="1">
            <a:off x="6886575" y="2362051"/>
            <a:ext cx="745487" cy="564921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6886575" y="4001294"/>
            <a:ext cx="745487" cy="494655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9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            </a:t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2915281" cy="2169455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396607" y="1690688"/>
            <a:ext cx="3216926" cy="0"/>
          </a:xfrm>
          <a:prstGeom prst="line">
            <a:avLst/>
          </a:prstGeom>
          <a:ln w="28575"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96607" y="1788003"/>
            <a:ext cx="3503364" cy="0"/>
          </a:xfrm>
          <a:prstGeom prst="line">
            <a:avLst/>
          </a:prstGeom>
          <a:ln w="57150">
            <a:solidFill>
              <a:srgbClr val="FFB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14" y="1957967"/>
            <a:ext cx="9831172" cy="5620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06" y="2689983"/>
            <a:ext cx="4767594" cy="3362948"/>
          </a:xfrm>
          <a:prstGeom prst="rect">
            <a:avLst/>
          </a:prstGeom>
          <a:ln>
            <a:solidFill>
              <a:srgbClr val="FEFC77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205" y="2689115"/>
            <a:ext cx="2579506" cy="3363816"/>
          </a:xfrm>
          <a:prstGeom prst="rect">
            <a:avLst/>
          </a:prstGeom>
          <a:ln>
            <a:solidFill>
              <a:srgbClr val="FEFC77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199" y="2689115"/>
            <a:ext cx="2505425" cy="1810003"/>
          </a:xfrm>
          <a:prstGeom prst="rect">
            <a:avLst/>
          </a:prstGeom>
          <a:ln>
            <a:solidFill>
              <a:srgbClr val="FEFC77"/>
            </a:solidFill>
          </a:ln>
        </p:spPr>
      </p:pic>
    </p:spTree>
    <p:extLst>
      <p:ext uri="{BB962C8B-B14F-4D97-AF65-F5344CB8AC3E}">
        <p14:creationId xmlns:p14="http://schemas.microsoft.com/office/powerpoint/2010/main" val="426028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            </a:t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2915281" cy="2169455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396607" y="1690688"/>
            <a:ext cx="3216926" cy="0"/>
          </a:xfrm>
          <a:prstGeom prst="line">
            <a:avLst/>
          </a:prstGeom>
          <a:ln w="28575"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96607" y="1788003"/>
            <a:ext cx="3503364" cy="0"/>
          </a:xfrm>
          <a:prstGeom prst="line">
            <a:avLst/>
          </a:prstGeom>
          <a:ln w="57150">
            <a:solidFill>
              <a:srgbClr val="FFB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217" y="2055813"/>
            <a:ext cx="1767958" cy="4567972"/>
          </a:xfrm>
          <a:prstGeom prst="rect">
            <a:avLst/>
          </a:prstGeom>
          <a:ln>
            <a:solidFill>
              <a:srgbClr val="FEFC77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336" y="2055813"/>
            <a:ext cx="2265249" cy="4561852"/>
          </a:xfrm>
          <a:prstGeom prst="rect">
            <a:avLst/>
          </a:prstGeom>
          <a:ln>
            <a:solidFill>
              <a:srgbClr val="FEFC77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746" y="2055813"/>
            <a:ext cx="1695687" cy="2838846"/>
          </a:xfrm>
          <a:prstGeom prst="rect">
            <a:avLst/>
          </a:prstGeom>
          <a:ln>
            <a:solidFill>
              <a:srgbClr val="FEFC77"/>
            </a:solidFill>
          </a:ln>
        </p:spPr>
      </p:pic>
    </p:spTree>
    <p:extLst>
      <p:ext uri="{BB962C8B-B14F-4D97-AF65-F5344CB8AC3E}">
        <p14:creationId xmlns:p14="http://schemas.microsoft.com/office/powerpoint/2010/main" val="259152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            </a:t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2915281" cy="2169455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396607" y="1690688"/>
            <a:ext cx="3216926" cy="0"/>
          </a:xfrm>
          <a:prstGeom prst="line">
            <a:avLst/>
          </a:prstGeom>
          <a:ln w="28575"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96607" y="1788003"/>
            <a:ext cx="3503364" cy="0"/>
          </a:xfrm>
          <a:prstGeom prst="line">
            <a:avLst/>
          </a:prstGeom>
          <a:ln w="57150">
            <a:solidFill>
              <a:srgbClr val="FFB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481" y="1868530"/>
            <a:ext cx="4406747" cy="2198064"/>
          </a:xfrm>
          <a:prstGeom prst="rect">
            <a:avLst/>
          </a:prstGeom>
          <a:ln>
            <a:solidFill>
              <a:srgbClr val="FEFC77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289" y="4431723"/>
            <a:ext cx="7716327" cy="1876687"/>
          </a:xfrm>
          <a:prstGeom prst="rect">
            <a:avLst/>
          </a:prstGeom>
          <a:ln>
            <a:solidFill>
              <a:srgbClr val="FEFC77"/>
            </a:solidFill>
          </a:ln>
        </p:spPr>
      </p:pic>
      <p:cxnSp>
        <p:nvCxnSpPr>
          <p:cNvPr id="9" name="직선 연결선 8"/>
          <p:cNvCxnSpPr/>
          <p:nvPr/>
        </p:nvCxnSpPr>
        <p:spPr>
          <a:xfrm flipV="1">
            <a:off x="2148289" y="4066594"/>
            <a:ext cx="1605192" cy="365129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8160228" y="4066594"/>
            <a:ext cx="1704388" cy="365129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26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            </a:t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2915281" cy="2169455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396607" y="1690688"/>
            <a:ext cx="3216926" cy="0"/>
          </a:xfrm>
          <a:prstGeom prst="line">
            <a:avLst/>
          </a:prstGeom>
          <a:ln w="28575"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96607" y="1788003"/>
            <a:ext cx="3503364" cy="0"/>
          </a:xfrm>
          <a:prstGeom prst="line">
            <a:avLst/>
          </a:prstGeom>
          <a:ln w="57150">
            <a:solidFill>
              <a:srgbClr val="FFB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781" y="350020"/>
            <a:ext cx="3910530" cy="6204831"/>
          </a:xfrm>
          <a:prstGeom prst="rect">
            <a:avLst/>
          </a:prstGeom>
          <a:ln>
            <a:solidFill>
              <a:srgbClr val="FEFC77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074" y="845781"/>
            <a:ext cx="1752845" cy="5172797"/>
          </a:xfrm>
          <a:prstGeom prst="rect">
            <a:avLst/>
          </a:prstGeom>
          <a:ln>
            <a:solidFill>
              <a:srgbClr val="FEFC77"/>
            </a:solidFill>
          </a:ln>
        </p:spPr>
      </p:pic>
    </p:spTree>
    <p:extLst>
      <p:ext uri="{BB962C8B-B14F-4D97-AF65-F5344CB8AC3E}">
        <p14:creationId xmlns:p14="http://schemas.microsoft.com/office/powerpoint/2010/main" val="304544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            </a:t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2915281" cy="2169455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396607" y="1690688"/>
            <a:ext cx="3216926" cy="0"/>
          </a:xfrm>
          <a:prstGeom prst="line">
            <a:avLst/>
          </a:prstGeom>
          <a:ln w="28575"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96607" y="1788003"/>
            <a:ext cx="3503364" cy="0"/>
          </a:xfrm>
          <a:prstGeom prst="line">
            <a:avLst/>
          </a:prstGeom>
          <a:ln w="57150">
            <a:solidFill>
              <a:srgbClr val="FFB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503" y="3124578"/>
            <a:ext cx="877377" cy="661880"/>
          </a:xfrm>
          <a:prstGeom prst="rect">
            <a:avLst/>
          </a:prstGeom>
          <a:ln>
            <a:solidFill>
              <a:srgbClr val="FEFC77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509" y="313890"/>
            <a:ext cx="3381847" cy="6230219"/>
          </a:xfrm>
          <a:prstGeom prst="rect">
            <a:avLst/>
          </a:prstGeom>
          <a:ln>
            <a:solidFill>
              <a:srgbClr val="FEFC77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766" y="313890"/>
            <a:ext cx="2734057" cy="5220429"/>
          </a:xfrm>
          <a:prstGeom prst="rect">
            <a:avLst/>
          </a:prstGeom>
          <a:ln>
            <a:solidFill>
              <a:srgbClr val="FEFC77"/>
            </a:solidFill>
          </a:ln>
        </p:spPr>
      </p:pic>
      <p:cxnSp>
        <p:nvCxnSpPr>
          <p:cNvPr id="10" name="직선 연결선 9"/>
          <p:cNvCxnSpPr/>
          <p:nvPr/>
        </p:nvCxnSpPr>
        <p:spPr>
          <a:xfrm flipV="1">
            <a:off x="3818880" y="313890"/>
            <a:ext cx="1522629" cy="2810688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818880" y="3786458"/>
            <a:ext cx="1522629" cy="2757651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8723356" y="302873"/>
            <a:ext cx="416410" cy="0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8723356" y="5534319"/>
            <a:ext cx="416410" cy="1009790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01" y="4419485"/>
            <a:ext cx="3085432" cy="1407093"/>
          </a:xfrm>
          <a:prstGeom prst="rect">
            <a:avLst/>
          </a:prstGeom>
          <a:ln>
            <a:solidFill>
              <a:srgbClr val="FEFC77"/>
            </a:solidFill>
          </a:ln>
        </p:spPr>
      </p:pic>
      <p:cxnSp>
        <p:nvCxnSpPr>
          <p:cNvPr id="20" name="직선 연결선 19"/>
          <p:cNvCxnSpPr/>
          <p:nvPr/>
        </p:nvCxnSpPr>
        <p:spPr>
          <a:xfrm flipV="1">
            <a:off x="528101" y="3786458"/>
            <a:ext cx="2413402" cy="633027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3613533" y="3786458"/>
            <a:ext cx="205347" cy="633027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46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96" y="894800"/>
            <a:ext cx="10058400" cy="2879135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            </a:t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2915281" cy="2169455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396607" y="1690688"/>
            <a:ext cx="3216926" cy="0"/>
          </a:xfrm>
          <a:prstGeom prst="line">
            <a:avLst/>
          </a:prstGeom>
          <a:ln w="28575"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96607" y="1788003"/>
            <a:ext cx="3503364" cy="0"/>
          </a:xfrm>
          <a:prstGeom prst="line">
            <a:avLst/>
          </a:prstGeom>
          <a:ln w="57150">
            <a:solidFill>
              <a:srgbClr val="FFB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311" y="3773935"/>
            <a:ext cx="2683785" cy="2826603"/>
          </a:xfrm>
          <a:prstGeom prst="rect">
            <a:avLst/>
          </a:prstGeom>
          <a:ln>
            <a:solidFill>
              <a:srgbClr val="FEFC77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816" y="3773935"/>
            <a:ext cx="3786091" cy="2826603"/>
          </a:xfrm>
          <a:prstGeom prst="rect">
            <a:avLst/>
          </a:prstGeom>
          <a:ln>
            <a:solidFill>
              <a:srgbClr val="FEFC77"/>
            </a:solidFill>
          </a:ln>
        </p:spPr>
      </p:pic>
    </p:spTree>
    <p:extLst>
      <p:ext uri="{BB962C8B-B14F-4D97-AF65-F5344CB8AC3E}">
        <p14:creationId xmlns:p14="http://schemas.microsoft.com/office/powerpoint/2010/main" val="109442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            </a:t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2915281" cy="2169455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396607" y="1690688"/>
            <a:ext cx="3216926" cy="0"/>
          </a:xfrm>
          <a:prstGeom prst="line">
            <a:avLst/>
          </a:prstGeom>
          <a:ln w="28575"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96607" y="1788003"/>
            <a:ext cx="3503364" cy="0"/>
          </a:xfrm>
          <a:prstGeom prst="line">
            <a:avLst/>
          </a:prstGeom>
          <a:ln w="57150">
            <a:solidFill>
              <a:srgbClr val="FFB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932" y="2169455"/>
            <a:ext cx="2089271" cy="4440665"/>
          </a:xfrm>
          <a:prstGeom prst="rect">
            <a:avLst/>
          </a:prstGeom>
          <a:ln>
            <a:solidFill>
              <a:srgbClr val="FEFC77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207" y="2169455"/>
            <a:ext cx="2122015" cy="4440665"/>
          </a:xfrm>
          <a:prstGeom prst="rect">
            <a:avLst/>
          </a:prstGeom>
          <a:ln>
            <a:solidFill>
              <a:srgbClr val="FEFC77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692" y="2169456"/>
            <a:ext cx="2198159" cy="4438188"/>
          </a:xfrm>
          <a:prstGeom prst="rect">
            <a:avLst/>
          </a:prstGeom>
          <a:ln>
            <a:solidFill>
              <a:srgbClr val="FEFC77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320" y="2169454"/>
            <a:ext cx="2118683" cy="4438189"/>
          </a:xfrm>
          <a:prstGeom prst="rect">
            <a:avLst/>
          </a:prstGeom>
          <a:ln>
            <a:solidFill>
              <a:srgbClr val="FEFC77"/>
            </a:solidFill>
          </a:ln>
        </p:spPr>
      </p:pic>
    </p:spTree>
    <p:extLst>
      <p:ext uri="{BB962C8B-B14F-4D97-AF65-F5344CB8AC3E}">
        <p14:creationId xmlns:p14="http://schemas.microsoft.com/office/powerpoint/2010/main" val="93826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            </a:t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2915281" cy="2169455"/>
          </a:xfrm>
          <a:prstGeom prst="rect">
            <a:avLst/>
          </a:prstGeom>
        </p:spPr>
      </p:pic>
      <p:pic>
        <p:nvPicPr>
          <p:cNvPr id="8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839" y="1825625"/>
            <a:ext cx="3372321" cy="3581900"/>
          </a:xfrm>
          <a:ln>
            <a:solidFill>
              <a:srgbClr val="FEFC77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192" y="2519685"/>
            <a:ext cx="3877216" cy="590632"/>
          </a:xfrm>
          <a:prstGeom prst="rect">
            <a:avLst/>
          </a:prstGeom>
          <a:ln>
            <a:solidFill>
              <a:srgbClr val="FEFC77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192" y="3899191"/>
            <a:ext cx="5087060" cy="447737"/>
          </a:xfrm>
          <a:prstGeom prst="rect">
            <a:avLst/>
          </a:prstGeom>
          <a:ln>
            <a:solidFill>
              <a:srgbClr val="FEFC77"/>
            </a:solidFill>
          </a:ln>
        </p:spPr>
      </p:pic>
      <p:cxnSp>
        <p:nvCxnSpPr>
          <p:cNvPr id="11" name="직선 연결선 10"/>
          <p:cNvCxnSpPr/>
          <p:nvPr/>
        </p:nvCxnSpPr>
        <p:spPr>
          <a:xfrm>
            <a:off x="396607" y="1690688"/>
            <a:ext cx="3216926" cy="0"/>
          </a:xfrm>
          <a:prstGeom prst="line">
            <a:avLst/>
          </a:prstGeom>
          <a:ln w="28575"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96607" y="1788003"/>
            <a:ext cx="3503364" cy="0"/>
          </a:xfrm>
          <a:prstGeom prst="line">
            <a:avLst/>
          </a:prstGeom>
          <a:ln w="57150">
            <a:solidFill>
              <a:srgbClr val="FFB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02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            </a:t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2915281" cy="2169455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396607" y="1690688"/>
            <a:ext cx="3216926" cy="0"/>
          </a:xfrm>
          <a:prstGeom prst="line">
            <a:avLst/>
          </a:prstGeom>
          <a:ln w="28575"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96607" y="1788003"/>
            <a:ext cx="3503364" cy="0"/>
          </a:xfrm>
          <a:prstGeom prst="line">
            <a:avLst/>
          </a:prstGeom>
          <a:ln w="57150">
            <a:solidFill>
              <a:srgbClr val="FFB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60" y="2169455"/>
            <a:ext cx="2919793" cy="431682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982" y="513269"/>
            <a:ext cx="7078063" cy="5973009"/>
          </a:xfrm>
          <a:prstGeom prst="rect">
            <a:avLst/>
          </a:prstGeom>
          <a:ln>
            <a:solidFill>
              <a:srgbClr val="FEFC77"/>
            </a:solidFill>
          </a:ln>
        </p:spPr>
      </p:pic>
    </p:spTree>
    <p:extLst>
      <p:ext uri="{BB962C8B-B14F-4D97-AF65-F5344CB8AC3E}">
        <p14:creationId xmlns:p14="http://schemas.microsoft.com/office/powerpoint/2010/main" val="133736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            </a:t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2915281" cy="2169455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396607" y="1690688"/>
            <a:ext cx="3216926" cy="0"/>
          </a:xfrm>
          <a:prstGeom prst="line">
            <a:avLst/>
          </a:prstGeom>
          <a:ln w="28575"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96607" y="1788003"/>
            <a:ext cx="3503364" cy="0"/>
          </a:xfrm>
          <a:prstGeom prst="line">
            <a:avLst/>
          </a:prstGeom>
          <a:ln w="57150">
            <a:solidFill>
              <a:srgbClr val="FFB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33" y="2169455"/>
            <a:ext cx="4252511" cy="4290821"/>
          </a:xfrm>
          <a:prstGeom prst="rect">
            <a:avLst/>
          </a:prstGeom>
          <a:ln>
            <a:solidFill>
              <a:srgbClr val="FEFC77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037" y="2510979"/>
            <a:ext cx="2167601" cy="3515249"/>
          </a:xfrm>
          <a:prstGeom prst="rect">
            <a:avLst/>
          </a:prstGeom>
          <a:ln>
            <a:solidFill>
              <a:srgbClr val="FEFC77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597" y="3295354"/>
            <a:ext cx="3467584" cy="1581371"/>
          </a:xfrm>
          <a:prstGeom prst="rect">
            <a:avLst/>
          </a:prstGeom>
          <a:ln>
            <a:solidFill>
              <a:srgbClr val="FEFC77"/>
            </a:solidFill>
          </a:ln>
        </p:spPr>
      </p:pic>
      <p:cxnSp>
        <p:nvCxnSpPr>
          <p:cNvPr id="10" name="직선 연결선 9"/>
          <p:cNvCxnSpPr/>
          <p:nvPr/>
        </p:nvCxnSpPr>
        <p:spPr>
          <a:xfrm>
            <a:off x="4858444" y="2169455"/>
            <a:ext cx="441593" cy="341524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4858444" y="6026228"/>
            <a:ext cx="441593" cy="434049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467638" y="2510979"/>
            <a:ext cx="556959" cy="784375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7467638" y="4876725"/>
            <a:ext cx="556959" cy="1149504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22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            </a:t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2915281" cy="2169455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396607" y="1690688"/>
            <a:ext cx="3216926" cy="0"/>
          </a:xfrm>
          <a:prstGeom prst="line">
            <a:avLst/>
          </a:prstGeom>
          <a:ln w="28575"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96607" y="1788003"/>
            <a:ext cx="3503364" cy="0"/>
          </a:xfrm>
          <a:prstGeom prst="line">
            <a:avLst/>
          </a:prstGeom>
          <a:ln w="57150">
            <a:solidFill>
              <a:srgbClr val="FFB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591" y="1885318"/>
            <a:ext cx="6784818" cy="4775269"/>
          </a:xfrm>
          <a:prstGeom prst="rect">
            <a:avLst/>
          </a:prstGeom>
          <a:ln>
            <a:solidFill>
              <a:srgbClr val="FEFC77"/>
            </a:solidFill>
          </a:ln>
        </p:spPr>
      </p:pic>
    </p:spTree>
    <p:extLst>
      <p:ext uri="{BB962C8B-B14F-4D97-AF65-F5344CB8AC3E}">
        <p14:creationId xmlns:p14="http://schemas.microsoft.com/office/powerpoint/2010/main" val="64352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            </a:t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2915281" cy="2169455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396607" y="1690688"/>
            <a:ext cx="3216926" cy="0"/>
          </a:xfrm>
          <a:prstGeom prst="line">
            <a:avLst/>
          </a:prstGeom>
          <a:ln w="28575"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96607" y="1788003"/>
            <a:ext cx="3503364" cy="0"/>
          </a:xfrm>
          <a:prstGeom prst="line">
            <a:avLst/>
          </a:prstGeom>
          <a:ln w="57150">
            <a:solidFill>
              <a:srgbClr val="FFB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72" y="2851673"/>
            <a:ext cx="4575335" cy="2502526"/>
          </a:xfrm>
          <a:prstGeom prst="rect">
            <a:avLst/>
          </a:prstGeom>
          <a:ln>
            <a:solidFill>
              <a:srgbClr val="FEFC77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52" y="2347331"/>
            <a:ext cx="6167659" cy="3143134"/>
          </a:xfrm>
          <a:prstGeom prst="rect">
            <a:avLst/>
          </a:prstGeom>
          <a:ln>
            <a:solidFill>
              <a:srgbClr val="FEFC77"/>
            </a:solidFill>
          </a:ln>
        </p:spPr>
      </p:pic>
      <p:cxnSp>
        <p:nvCxnSpPr>
          <p:cNvPr id="9" name="직선 연결선 8"/>
          <p:cNvCxnSpPr/>
          <p:nvPr/>
        </p:nvCxnSpPr>
        <p:spPr>
          <a:xfrm flipH="1">
            <a:off x="4807607" y="2336314"/>
            <a:ext cx="592445" cy="515358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 flipV="1">
            <a:off x="4807607" y="5354199"/>
            <a:ext cx="592445" cy="136267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31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            </a:t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4329630" y="2115239"/>
            <a:ext cx="3503364" cy="2169455"/>
            <a:chOff x="396607" y="0"/>
            <a:chExt cx="3503364" cy="216945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0"/>
              <a:ext cx="2915281" cy="2169455"/>
            </a:xfrm>
            <a:prstGeom prst="rect">
              <a:avLst/>
            </a:prstGeom>
          </p:spPr>
        </p:pic>
        <p:cxnSp>
          <p:nvCxnSpPr>
            <p:cNvPr id="5" name="직선 연결선 4"/>
            <p:cNvCxnSpPr/>
            <p:nvPr/>
          </p:nvCxnSpPr>
          <p:spPr>
            <a:xfrm>
              <a:off x="396607" y="1690688"/>
              <a:ext cx="3216926" cy="0"/>
            </a:xfrm>
            <a:prstGeom prst="line">
              <a:avLst/>
            </a:prstGeom>
            <a:ln w="28575">
              <a:solidFill>
                <a:srgbClr val="FEFC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396607" y="1788003"/>
              <a:ext cx="3503364" cy="0"/>
            </a:xfrm>
            <a:prstGeom prst="line">
              <a:avLst/>
            </a:prstGeom>
            <a:ln w="57150">
              <a:solidFill>
                <a:srgbClr val="FFB6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218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            </a:t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2915281" cy="2169455"/>
          </a:xfrm>
          <a:prstGeom prst="rect">
            <a:avLst/>
          </a:prstGeom>
        </p:spPr>
      </p:pic>
      <p:pic>
        <p:nvPicPr>
          <p:cNvPr id="15" name="내용 개체 틀 1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877" y="1825625"/>
            <a:ext cx="2648348" cy="4351338"/>
          </a:xfrm>
          <a:ln>
            <a:solidFill>
              <a:srgbClr val="FEFC77"/>
            </a:solidFill>
          </a:ln>
        </p:spPr>
      </p:pic>
      <p:pic>
        <p:nvPicPr>
          <p:cNvPr id="16" name="내용 개체 틀 2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740" y="1825625"/>
            <a:ext cx="2856060" cy="4351338"/>
          </a:xfrm>
          <a:ln>
            <a:solidFill>
              <a:srgbClr val="FEFC77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50" y="2327674"/>
            <a:ext cx="4744112" cy="943107"/>
          </a:xfrm>
          <a:prstGeom prst="rect">
            <a:avLst/>
          </a:prstGeom>
          <a:ln>
            <a:solidFill>
              <a:srgbClr val="FEFC77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5" y="3429000"/>
            <a:ext cx="4717504" cy="1564396"/>
          </a:xfrm>
          <a:prstGeom prst="rect">
            <a:avLst/>
          </a:prstGeom>
          <a:ln>
            <a:solidFill>
              <a:srgbClr val="FEFC77"/>
            </a:solidFill>
          </a:ln>
        </p:spPr>
      </p:pic>
      <p:cxnSp>
        <p:nvCxnSpPr>
          <p:cNvPr id="19" name="직선 연결선 18"/>
          <p:cNvCxnSpPr/>
          <p:nvPr/>
        </p:nvCxnSpPr>
        <p:spPr>
          <a:xfrm>
            <a:off x="396607" y="1690688"/>
            <a:ext cx="3216926" cy="0"/>
          </a:xfrm>
          <a:prstGeom prst="line">
            <a:avLst/>
          </a:prstGeom>
          <a:ln w="28575"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96607" y="1788003"/>
            <a:ext cx="3503364" cy="0"/>
          </a:xfrm>
          <a:prstGeom prst="line">
            <a:avLst/>
          </a:prstGeom>
          <a:ln w="57150">
            <a:solidFill>
              <a:srgbClr val="FFB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330250" y="3270781"/>
            <a:ext cx="107905" cy="158219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074362" y="3270781"/>
            <a:ext cx="81297" cy="158219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5074362" y="1825625"/>
            <a:ext cx="387515" cy="502049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5144642" y="4982379"/>
            <a:ext cx="306218" cy="1183567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8106351" y="1819370"/>
            <a:ext cx="387515" cy="0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8099208" y="6176963"/>
            <a:ext cx="387515" cy="0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23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            </a:t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2915281" cy="2169455"/>
          </a:xfrm>
          <a:prstGeom prst="rect">
            <a:avLst/>
          </a:prstGeom>
        </p:spPr>
      </p:pic>
      <p:pic>
        <p:nvPicPr>
          <p:cNvPr id="5" name="내용 개체 틀 2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07" y="2534580"/>
            <a:ext cx="5181600" cy="1949169"/>
          </a:xfrm>
          <a:ln>
            <a:solidFill>
              <a:srgbClr val="FEFC77"/>
            </a:solidFill>
          </a:ln>
        </p:spPr>
      </p:pic>
      <p:pic>
        <p:nvPicPr>
          <p:cNvPr id="6" name="내용 개체 틀 8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440" y="1825625"/>
            <a:ext cx="5035119" cy="4351338"/>
          </a:xfrm>
          <a:ln>
            <a:solidFill>
              <a:srgbClr val="FEFC77"/>
            </a:solidFill>
          </a:ln>
        </p:spPr>
      </p:pic>
      <p:cxnSp>
        <p:nvCxnSpPr>
          <p:cNvPr id="8" name="직선 연결선 7"/>
          <p:cNvCxnSpPr/>
          <p:nvPr/>
        </p:nvCxnSpPr>
        <p:spPr>
          <a:xfrm>
            <a:off x="396607" y="1690688"/>
            <a:ext cx="3216926" cy="0"/>
          </a:xfrm>
          <a:prstGeom prst="line">
            <a:avLst/>
          </a:prstGeom>
          <a:ln w="28575"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96607" y="1788003"/>
            <a:ext cx="3503364" cy="0"/>
          </a:xfrm>
          <a:prstGeom prst="line">
            <a:avLst/>
          </a:prstGeom>
          <a:ln w="57150">
            <a:solidFill>
              <a:srgbClr val="FFB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 flipV="1">
            <a:off x="5578207" y="1825625"/>
            <a:ext cx="667233" cy="708955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5578207" y="4483749"/>
            <a:ext cx="667233" cy="1693214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82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            </a:t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2915281" cy="2169455"/>
          </a:xfrm>
          <a:prstGeom prst="rect">
            <a:avLst/>
          </a:prstGeom>
        </p:spPr>
      </p:pic>
      <p:pic>
        <p:nvPicPr>
          <p:cNvPr id="5" name="내용 개체 틀 2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723" y="2023931"/>
            <a:ext cx="3349734" cy="4351338"/>
          </a:xfrm>
          <a:ln>
            <a:solidFill>
              <a:srgbClr val="FEFC77"/>
            </a:solidFill>
          </a:ln>
        </p:spPr>
      </p:pic>
      <p:pic>
        <p:nvPicPr>
          <p:cNvPr id="6" name="내용 개체 틀 1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257" y="2023931"/>
            <a:ext cx="4155485" cy="4351338"/>
          </a:xfrm>
          <a:ln>
            <a:solidFill>
              <a:srgbClr val="FEFC77"/>
            </a:solidFill>
          </a:ln>
        </p:spPr>
      </p:pic>
      <p:cxnSp>
        <p:nvCxnSpPr>
          <p:cNvPr id="8" name="직선 연결선 7"/>
          <p:cNvCxnSpPr/>
          <p:nvPr/>
        </p:nvCxnSpPr>
        <p:spPr>
          <a:xfrm>
            <a:off x="396607" y="1690688"/>
            <a:ext cx="3216926" cy="0"/>
          </a:xfrm>
          <a:prstGeom prst="line">
            <a:avLst/>
          </a:prstGeom>
          <a:ln w="28575"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96607" y="1788003"/>
            <a:ext cx="3503364" cy="0"/>
          </a:xfrm>
          <a:prstGeom prst="line">
            <a:avLst/>
          </a:prstGeom>
          <a:ln w="57150">
            <a:solidFill>
              <a:srgbClr val="FFB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86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            </a:t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2915281" cy="2169455"/>
          </a:xfrm>
          <a:prstGeom prst="rect">
            <a:avLst/>
          </a:prstGeom>
        </p:spPr>
      </p:pic>
      <p:pic>
        <p:nvPicPr>
          <p:cNvPr id="5" name="내용 개체 틀 1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20" y="2247439"/>
            <a:ext cx="4909928" cy="2361585"/>
          </a:xfrm>
          <a:ln>
            <a:solidFill>
              <a:srgbClr val="FEFC77"/>
            </a:solidFill>
          </a:ln>
        </p:spPr>
      </p:pic>
      <p:pic>
        <p:nvPicPr>
          <p:cNvPr id="6" name="내용 개체 틀 2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06" y="1785417"/>
            <a:ext cx="3121760" cy="4351338"/>
          </a:xfrm>
          <a:ln>
            <a:solidFill>
              <a:srgbClr val="FEFC77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066" y="1785417"/>
            <a:ext cx="3210221" cy="4355687"/>
          </a:xfrm>
          <a:prstGeom prst="rect">
            <a:avLst/>
          </a:prstGeom>
          <a:ln>
            <a:solidFill>
              <a:srgbClr val="FEFC77"/>
            </a:solidFill>
          </a:ln>
        </p:spPr>
      </p:pic>
      <p:cxnSp>
        <p:nvCxnSpPr>
          <p:cNvPr id="9" name="직선 연결선 8"/>
          <p:cNvCxnSpPr/>
          <p:nvPr/>
        </p:nvCxnSpPr>
        <p:spPr>
          <a:xfrm>
            <a:off x="396607" y="1690688"/>
            <a:ext cx="3216926" cy="0"/>
          </a:xfrm>
          <a:prstGeom prst="line">
            <a:avLst/>
          </a:prstGeom>
          <a:ln w="28575"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96607" y="1788003"/>
            <a:ext cx="3503364" cy="0"/>
          </a:xfrm>
          <a:prstGeom prst="line">
            <a:avLst/>
          </a:prstGeom>
          <a:ln w="57150">
            <a:solidFill>
              <a:srgbClr val="FFB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 flipV="1">
            <a:off x="5175248" y="1785417"/>
            <a:ext cx="435058" cy="462022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5175248" y="4609024"/>
            <a:ext cx="435058" cy="1527731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874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            </a:t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2915281" cy="2169455"/>
          </a:xfrm>
          <a:prstGeom prst="rect">
            <a:avLst/>
          </a:prstGeom>
        </p:spPr>
      </p:pic>
      <p:pic>
        <p:nvPicPr>
          <p:cNvPr id="5" name="내용 개체 틀 1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12067"/>
            <a:ext cx="2024177" cy="4351338"/>
          </a:xfrm>
          <a:ln>
            <a:solidFill>
              <a:srgbClr val="FEFC77"/>
            </a:solidFill>
          </a:ln>
        </p:spPr>
      </p:pic>
      <p:pic>
        <p:nvPicPr>
          <p:cNvPr id="6" name="내용 개체 틀 2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338" y="2112067"/>
            <a:ext cx="2412827" cy="4351339"/>
          </a:xfrm>
          <a:ln>
            <a:solidFill>
              <a:srgbClr val="FEFC77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5626"/>
            <a:ext cx="3204105" cy="3627724"/>
          </a:xfrm>
          <a:prstGeom prst="rect">
            <a:avLst/>
          </a:prstGeom>
          <a:ln>
            <a:solidFill>
              <a:srgbClr val="FEFC77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435" y="2822883"/>
            <a:ext cx="3195358" cy="3677070"/>
          </a:xfrm>
          <a:prstGeom prst="rect">
            <a:avLst/>
          </a:prstGeom>
          <a:ln>
            <a:solidFill>
              <a:srgbClr val="FEFC77"/>
            </a:solidFill>
          </a:ln>
        </p:spPr>
      </p:pic>
      <p:cxnSp>
        <p:nvCxnSpPr>
          <p:cNvPr id="10" name="직선 연결선 9"/>
          <p:cNvCxnSpPr/>
          <p:nvPr/>
        </p:nvCxnSpPr>
        <p:spPr>
          <a:xfrm>
            <a:off x="396607" y="1690688"/>
            <a:ext cx="3216926" cy="0"/>
          </a:xfrm>
          <a:prstGeom prst="line">
            <a:avLst/>
          </a:prstGeom>
          <a:ln w="28575"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396607" y="1788003"/>
            <a:ext cx="3503364" cy="0"/>
          </a:xfrm>
          <a:prstGeom prst="line">
            <a:avLst/>
          </a:prstGeom>
          <a:ln w="57150">
            <a:solidFill>
              <a:srgbClr val="FFB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03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            </a:t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2915281" cy="2169455"/>
          </a:xfrm>
          <a:prstGeom prst="rect">
            <a:avLst/>
          </a:prstGeom>
        </p:spPr>
      </p:pic>
      <p:pic>
        <p:nvPicPr>
          <p:cNvPr id="5" name="내용 개체 틀 1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15941"/>
            <a:ext cx="5181600" cy="3170705"/>
          </a:xfrm>
        </p:spPr>
      </p:pic>
      <p:pic>
        <p:nvPicPr>
          <p:cNvPr id="6" name="내용 개체 틀 2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721" y="1952419"/>
            <a:ext cx="2829320" cy="1476581"/>
          </a:xfrm>
          <a:ln>
            <a:solidFill>
              <a:srgbClr val="FEFC77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826" y="3015967"/>
            <a:ext cx="2695951" cy="2676899"/>
          </a:xfrm>
          <a:prstGeom prst="rect">
            <a:avLst/>
          </a:prstGeom>
          <a:ln>
            <a:solidFill>
              <a:srgbClr val="FEFC77"/>
            </a:solidFill>
          </a:ln>
        </p:spPr>
      </p:pic>
      <p:cxnSp>
        <p:nvCxnSpPr>
          <p:cNvPr id="9" name="직선 연결선 8"/>
          <p:cNvCxnSpPr/>
          <p:nvPr/>
        </p:nvCxnSpPr>
        <p:spPr>
          <a:xfrm>
            <a:off x="396607" y="1690688"/>
            <a:ext cx="3216926" cy="0"/>
          </a:xfrm>
          <a:prstGeom prst="line">
            <a:avLst/>
          </a:prstGeom>
          <a:ln w="28575"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96607" y="1788003"/>
            <a:ext cx="3503364" cy="0"/>
          </a:xfrm>
          <a:prstGeom prst="line">
            <a:avLst/>
          </a:prstGeom>
          <a:ln w="57150">
            <a:solidFill>
              <a:srgbClr val="FFB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456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            </a:t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2915281" cy="2169455"/>
          </a:xfrm>
          <a:prstGeom prst="rect">
            <a:avLst/>
          </a:prstGeom>
        </p:spPr>
      </p:pic>
      <p:pic>
        <p:nvPicPr>
          <p:cNvPr id="5" name="내용 개체 틀 1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706" y="2488939"/>
            <a:ext cx="2801327" cy="1880122"/>
          </a:xfrm>
          <a:ln>
            <a:solidFill>
              <a:srgbClr val="FEFC77"/>
            </a:solidFill>
          </a:ln>
        </p:spPr>
      </p:pic>
      <p:pic>
        <p:nvPicPr>
          <p:cNvPr id="6" name="내용 개체 틀 2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845" y="1825624"/>
            <a:ext cx="2284452" cy="4351338"/>
          </a:xfrm>
          <a:ln>
            <a:solidFill>
              <a:srgbClr val="FEFC77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796" y="1825624"/>
            <a:ext cx="2427168" cy="4351338"/>
          </a:xfrm>
          <a:prstGeom prst="rect">
            <a:avLst/>
          </a:prstGeom>
          <a:ln>
            <a:solidFill>
              <a:srgbClr val="FEFC77"/>
            </a:solidFill>
          </a:ln>
        </p:spPr>
      </p:pic>
      <p:cxnSp>
        <p:nvCxnSpPr>
          <p:cNvPr id="9" name="직선 연결선 8"/>
          <p:cNvCxnSpPr/>
          <p:nvPr/>
        </p:nvCxnSpPr>
        <p:spPr>
          <a:xfrm>
            <a:off x="396607" y="1690688"/>
            <a:ext cx="3216926" cy="0"/>
          </a:xfrm>
          <a:prstGeom prst="line">
            <a:avLst/>
          </a:prstGeom>
          <a:ln w="28575"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96607" y="1788003"/>
            <a:ext cx="3503364" cy="0"/>
          </a:xfrm>
          <a:prstGeom prst="line">
            <a:avLst/>
          </a:prstGeom>
          <a:ln w="57150">
            <a:solidFill>
              <a:srgbClr val="FFB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 flipV="1">
            <a:off x="4767033" y="1825624"/>
            <a:ext cx="1138812" cy="663315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767033" y="4369061"/>
            <a:ext cx="1138812" cy="1807901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8187916" y="6182104"/>
            <a:ext cx="267499" cy="0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8187916" y="1818481"/>
            <a:ext cx="267499" cy="0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52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</TotalTime>
  <Words>24</Words>
  <Application>Microsoft Office PowerPoint</Application>
  <PresentationFormat>와이드스크린</PresentationFormat>
  <Paragraphs>24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맑은 고딕</vt:lpstr>
      <vt:lpstr>Arial</vt:lpstr>
      <vt:lpstr>Office 테마</vt:lpstr>
      <vt:lpstr>                             </vt:lpstr>
      <vt:lpstr>                             </vt:lpstr>
      <vt:lpstr>                             </vt:lpstr>
      <vt:lpstr>                             </vt:lpstr>
      <vt:lpstr>                             </vt:lpstr>
      <vt:lpstr>                             </vt:lpstr>
      <vt:lpstr>                             </vt:lpstr>
      <vt:lpstr>                             </vt:lpstr>
      <vt:lpstr>                             </vt:lpstr>
      <vt:lpstr>                             </vt:lpstr>
      <vt:lpstr>                             </vt:lpstr>
      <vt:lpstr>                             </vt:lpstr>
      <vt:lpstr>                             </vt:lpstr>
      <vt:lpstr>                             </vt:lpstr>
      <vt:lpstr>                             </vt:lpstr>
      <vt:lpstr>                             </vt:lpstr>
      <vt:lpstr>                             </vt:lpstr>
      <vt:lpstr>                             </vt:lpstr>
      <vt:lpstr>                             </vt:lpstr>
      <vt:lpstr>                             </vt:lpstr>
      <vt:lpstr>                             </vt:lpstr>
      <vt:lpstr>                             </vt:lpstr>
      <vt:lpstr>                             </vt:lpstr>
      <vt:lpstr>                         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seoulit</dc:creator>
  <cp:lastModifiedBy>seoulit</cp:lastModifiedBy>
  <cp:revision>44</cp:revision>
  <dcterms:created xsi:type="dcterms:W3CDTF">2023-04-03T00:11:24Z</dcterms:created>
  <dcterms:modified xsi:type="dcterms:W3CDTF">2023-04-04T07:54:50Z</dcterms:modified>
</cp:coreProperties>
</file>